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921" r:id="rId6"/>
    <p:sldId id="922" r:id="rId7"/>
    <p:sldId id="923" r:id="rId8"/>
    <p:sldId id="924" r:id="rId9"/>
    <p:sldId id="939" r:id="rId10"/>
    <p:sldId id="926" r:id="rId11"/>
    <p:sldId id="927" r:id="rId12"/>
    <p:sldId id="938" r:id="rId13"/>
    <p:sldId id="954" r:id="rId14"/>
    <p:sldId id="928" r:id="rId15"/>
    <p:sldId id="930" r:id="rId16"/>
    <p:sldId id="955" r:id="rId17"/>
    <p:sldId id="929" r:id="rId18"/>
    <p:sldId id="931" r:id="rId19"/>
    <p:sldId id="932" r:id="rId20"/>
    <p:sldId id="933" r:id="rId21"/>
    <p:sldId id="934" r:id="rId22"/>
    <p:sldId id="936" r:id="rId23"/>
    <p:sldId id="935" r:id="rId24"/>
    <p:sldId id="937" r:id="rId25"/>
    <p:sldId id="956" r:id="rId26"/>
    <p:sldId id="957" r:id="rId27"/>
    <p:sldId id="958" r:id="rId28"/>
    <p:sldId id="959" r:id="rId29"/>
    <p:sldId id="989" r:id="rId30"/>
    <p:sldId id="990" r:id="rId31"/>
    <p:sldId id="960" r:id="rId32"/>
    <p:sldId id="961" r:id="rId33"/>
    <p:sldId id="1014" r:id="rId34"/>
    <p:sldId id="962" r:id="rId35"/>
    <p:sldId id="963" r:id="rId36"/>
    <p:sldId id="966" r:id="rId37"/>
    <p:sldId id="967" r:id="rId38"/>
    <p:sldId id="968" r:id="rId39"/>
    <p:sldId id="991" r:id="rId40"/>
    <p:sldId id="969" r:id="rId41"/>
    <p:sldId id="970" r:id="rId42"/>
    <p:sldId id="972" r:id="rId43"/>
    <p:sldId id="973" r:id="rId44"/>
    <p:sldId id="976" r:id="rId45"/>
    <p:sldId id="977" r:id="rId46"/>
    <p:sldId id="1010" r:id="rId47"/>
    <p:sldId id="971" r:id="rId48"/>
    <p:sldId id="1009" r:id="rId49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333399"/>
    <a:srgbClr val="4E4EFF"/>
    <a:srgbClr val="0000FF"/>
    <a:srgbClr val="4D4DFF"/>
    <a:srgbClr val="6060FF"/>
    <a:srgbClr val="CF4E27"/>
    <a:srgbClr val="0000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a2e8214-7953-4b21-86d6-0c7527d0c579"/>
  <p:tag name="COMMONDATA" val="eyJoZGlkIjoiNjZjMTBlMzQzNzU5YTllZWNmNjA1ZjY5NzMzMDc0ND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全屏显示(4:3)</PresentationFormat>
  <Paragraphs>0</Paragraphs>
  <Slides>46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 Fei</dc:creator>
  <cp:lastModifiedBy>飞马</cp:lastModifiedBy>
  <cp:revision>156</cp:revision>
  <dcterms:created xsi:type="dcterms:W3CDTF">2021-10-07T08:29:00Z</dcterms:created>
  <dcterms:modified xsi:type="dcterms:W3CDTF">2024-06-27T09:11:05Z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F518211513CB441DA371606C62A03F75</vt:lpwstr>
  </property>
</Properties>
</file>